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7" r:id="rId14"/>
    <p:sldId id="274" r:id="rId15"/>
    <p:sldId id="275" r:id="rId16"/>
    <p:sldId id="276" r:id="rId17"/>
    <p:sldId id="269" r:id="rId18"/>
    <p:sldId id="270" r:id="rId19"/>
    <p:sldId id="271" r:id="rId20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7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4" autoAdjust="0"/>
    <p:restoredTop sz="71977" autoAdjust="0"/>
  </p:normalViewPr>
  <p:slideViewPr>
    <p:cSldViewPr showGuides="1">
      <p:cViewPr varScale="1">
        <p:scale>
          <a:sx n="74" d="100"/>
          <a:sy n="74" d="100"/>
        </p:scale>
        <p:origin x="1696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0692"/>
              </p:ext>
            </p:extLst>
          </p:nvPr>
        </p:nvGraphicFramePr>
        <p:xfrm>
          <a:off x="576263" y="1042988"/>
          <a:ext cx="11166474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16033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Arbeitsweise von </a:t>
            </a:r>
            <a:r>
              <a:rPr lang="de-DE" b="1" dirty="0" err="1"/>
              <a:t>Git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Dateien liegen in </a:t>
            </a:r>
            <a:r>
              <a:rPr lang="de-DE" dirty="0" err="1"/>
              <a:t>Repositories</a:t>
            </a:r>
            <a:r>
              <a:rPr lang="de-DE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Checkout</a:t>
            </a:r>
            <a:r>
              <a:rPr lang="de-DE" dirty="0"/>
              <a:t>: Version aus </a:t>
            </a:r>
            <a:r>
              <a:rPr lang="de-DE" dirty="0" err="1"/>
              <a:t>Repo</a:t>
            </a:r>
            <a:r>
              <a:rPr lang="de-DE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Commit: Änderungen der Arbeitskopie in </a:t>
            </a:r>
            <a:r>
              <a:rPr lang="de-DE" dirty="0" err="1"/>
              <a:t>Repo</a:t>
            </a:r>
            <a:r>
              <a:rPr lang="de-DE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Branching</a:t>
            </a:r>
            <a:r>
              <a:rPr lang="de-DE" dirty="0"/>
              <a:t> vereinfacht die Teamarbeit</a:t>
            </a:r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-41274"/>
            <a:ext cx="11167533" cy="708025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Branching</a:t>
            </a:r>
            <a:r>
              <a:rPr lang="de-DE" b="1" dirty="0"/>
              <a:t> - Modell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56" y="1352535"/>
            <a:ext cx="6777087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Datei-Workflow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1238</Words>
  <Application>Microsoft Macintosh PowerPoint</Application>
  <PresentationFormat>Breitbild</PresentationFormat>
  <Paragraphs>219</Paragraphs>
  <Slides>19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Nayel S</cp:lastModifiedBy>
  <cp:revision>280</cp:revision>
  <dcterms:created xsi:type="dcterms:W3CDTF">2007-08-29T07:13:29Z</dcterms:created>
  <dcterms:modified xsi:type="dcterms:W3CDTF">2020-01-21T09:13:31Z</dcterms:modified>
</cp:coreProperties>
</file>